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Arimo"/>
      <p:regular r:id="rId25"/>
      <p:bold r:id="rId26"/>
      <p:italic r:id="rId27"/>
      <p:boldItalic r:id="rId28"/>
    </p:embeddedFont>
    <p:embeddedFont>
      <p:font typeface="Roboto Condensed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rimo-bold.fntdata"/><Relationship Id="rId25" Type="http://schemas.openxmlformats.org/officeDocument/2006/relationships/font" Target="fonts/Arimo-regular.fntdata"/><Relationship Id="rId28" Type="http://schemas.openxmlformats.org/officeDocument/2006/relationships/font" Target="fonts/Arimo-boldItalic.fntdata"/><Relationship Id="rId27" Type="http://schemas.openxmlformats.org/officeDocument/2006/relationships/font" Target="fonts/Arim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Condense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Condensed-italic.fntdata"/><Relationship Id="rId30" Type="http://schemas.openxmlformats.org/officeDocument/2006/relationships/font" Target="fonts/RobotoCondense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Condensed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744c3f0c9c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744c3f0c9c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44c3f0c9c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44c3f0c9c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744c3f0c9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744c3f0c9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744c3f0c9c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744c3f0c9c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744c3f0c9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744c3f0c9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744c3f0c9c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744c3f0c9c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744c3f0c9c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744c3f0c9c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744c3f0c9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744c3f0c9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744c3f0c9c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744c3f0c9c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75b152c74b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75b152c7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744c3f0c9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744c3f0c9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744c3f0c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744c3f0c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744c3f0c9c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744c3f0c9c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744c3f0c9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744c3f0c9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744c3f0c9c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744c3f0c9c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44c3f0c9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44c3f0c9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44c3f0c9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44c3f0c9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44c3f0c9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44c3f0c9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ui.shadcn.com/" TargetMode="External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shadcn-meetup-demo.vercel.app/" TargetMode="External"/><Relationship Id="rId4" Type="http://schemas.openxmlformats.org/officeDocument/2006/relationships/hyperlink" Target="https://github.com/nirtamir2/shadcn-meetup-demo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shadcn-solid.vercel.app/" TargetMode="External"/><Relationship Id="rId4" Type="http://schemas.openxmlformats.org/officeDocument/2006/relationships/hyperlink" Target="https://www.shadcn-svelte.com/" TargetMode="External"/><Relationship Id="rId5" Type="http://schemas.openxmlformats.org/officeDocument/2006/relationships/hyperlink" Target="https://park-ui.com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twitter.com/shadcn/status/1673690479349895169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nirtamir.com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nirtamir.com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codesandbox.io/s/thirsty-einstein-hf6wkk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codesandbox.io/s/radix-ui-demo-forked-dw79v2?file=/src/App.j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shadcn/ui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Nir Tamir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shadcn/ui</a:t>
            </a:r>
            <a:endParaRPr/>
          </a:p>
        </p:txBody>
      </p:sp>
      <p:pic>
        <p:nvPicPr>
          <p:cNvPr id="105" name="Google Shape;10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4038" y="1170125"/>
            <a:ext cx="599592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This is </a:t>
            </a:r>
            <a:r>
              <a:rPr b="1" lang="en-GB"/>
              <a:t>NOT</a:t>
            </a:r>
            <a:r>
              <a:rPr lang="en-GB"/>
              <a:t> a component library</a:t>
            </a:r>
            <a:endParaRPr/>
          </a:p>
        </p:txBody>
      </p:sp>
      <p:sp>
        <p:nvSpPr>
          <p:cNvPr id="111" name="Google Shape;11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It's a collection of re-usable components that you can copy and paste into your apps.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Lets build out App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Themes</a:t>
            </a:r>
            <a:endParaRPr/>
          </a:p>
        </p:txBody>
      </p:sp>
      <p:sp>
        <p:nvSpPr>
          <p:cNvPr id="122" name="Google Shape;12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Colors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Dark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App</a:t>
            </a:r>
            <a:endParaRPr/>
          </a:p>
        </p:txBody>
      </p:sp>
      <p:sp>
        <p:nvSpPr>
          <p:cNvPr id="128" name="Google Shape;12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Deployed URL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en-GB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GitHub shadcn-meetup-demo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428625"/>
            <a:ext cx="76200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 just react</a:t>
            </a:r>
            <a:endParaRPr/>
          </a:p>
        </p:txBody>
      </p:sp>
      <p:sp>
        <p:nvSpPr>
          <p:cNvPr id="139" name="Google Shape;139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u="sng">
                <a:solidFill>
                  <a:schemeClr val="hlink"/>
                </a:solidFill>
                <a:hlinkClick r:id="rId3"/>
              </a:rPr>
              <a:t>shadcn-solid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u="sng">
                <a:solidFill>
                  <a:schemeClr val="hlink"/>
                </a:solidFill>
                <a:hlinkClick r:id="rId4"/>
              </a:rPr>
              <a:t>shadcn-svelte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u="sng">
                <a:solidFill>
                  <a:schemeClr val="hlink"/>
                </a:solidFill>
                <a:hlinkClick r:id="rId5"/>
              </a:rPr>
              <a:t>park-ui</a:t>
            </a:r>
            <a:r>
              <a:rPr lang="en-GB"/>
              <a:t> - ark-ui and pandacss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Future</a:t>
            </a:r>
            <a:endParaRPr/>
          </a:p>
        </p:txBody>
      </p:sp>
      <p:sp>
        <p:nvSpPr>
          <p:cNvPr id="145" name="Google Shape;145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https://twitter.com/shadcn/status/1673690479349895169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Thanks</a:t>
            </a:r>
            <a:endParaRPr/>
          </a:p>
        </p:txBody>
      </p:sp>
      <p:sp>
        <p:nvSpPr>
          <p:cNvPr id="151" name="Google Shape;15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Nir Tamir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nirtamir.com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/>
          <p:nvPr/>
        </p:nvSpPr>
        <p:spPr>
          <a:xfrm>
            <a:off x="-35675" y="3417844"/>
            <a:ext cx="9179700" cy="1725900"/>
          </a:xfrm>
          <a:prstGeom prst="rect">
            <a:avLst/>
          </a:prstGeom>
          <a:solidFill>
            <a:srgbClr val="006D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31"/>
          <p:cNvSpPr txBox="1"/>
          <p:nvPr/>
        </p:nvSpPr>
        <p:spPr>
          <a:xfrm>
            <a:off x="-1350425" y="4628914"/>
            <a:ext cx="80067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meetup.com/javascript-israel</a:t>
            </a:r>
            <a:endParaRPr sz="20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8" name="Google Shape;158;p31"/>
          <p:cNvSpPr txBox="1"/>
          <p:nvPr>
            <p:ph idx="1" type="subTitle"/>
          </p:nvPr>
        </p:nvSpPr>
        <p:spPr>
          <a:xfrm>
            <a:off x="4743425" y="3583219"/>
            <a:ext cx="40464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SUBMIT YOUR LECTURE:</a:t>
            </a:r>
            <a:endParaRPr sz="2400" u="sng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9" name="Google Shape;159;p31"/>
          <p:cNvSpPr txBox="1"/>
          <p:nvPr/>
        </p:nvSpPr>
        <p:spPr>
          <a:xfrm>
            <a:off x="5202025" y="4587356"/>
            <a:ext cx="4232700" cy="51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facebook.com/groups/jsisrael</a:t>
            </a:r>
            <a:endParaRPr sz="20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descr="meetup.png" id="160" name="Google Shape;1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250" y="4636623"/>
            <a:ext cx="456413" cy="337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acebook-icon.png" id="161" name="Google Shape;16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3352" y="4636629"/>
            <a:ext cx="406424" cy="41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1"/>
          <p:cNvSpPr txBox="1"/>
          <p:nvPr/>
        </p:nvSpPr>
        <p:spPr>
          <a:xfrm>
            <a:off x="4521475" y="3991690"/>
            <a:ext cx="4650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3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http://bit.ly/jsil-cfp</a:t>
            </a:r>
            <a:endParaRPr b="1" sz="33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3" name="Google Shape;163;p31"/>
          <p:cNvSpPr txBox="1"/>
          <p:nvPr>
            <p:ph idx="1" type="subTitle"/>
          </p:nvPr>
        </p:nvSpPr>
        <p:spPr>
          <a:xfrm>
            <a:off x="373600" y="222600"/>
            <a:ext cx="61044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6DC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Thanks To Our Gold Sponsors:</a:t>
            </a:r>
            <a:endParaRPr b="1" sz="3600">
              <a:solidFill>
                <a:srgbClr val="006DC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4" name="Google Shape;164;p31"/>
          <p:cNvSpPr txBox="1"/>
          <p:nvPr>
            <p:ph idx="1" type="subTitle"/>
          </p:nvPr>
        </p:nvSpPr>
        <p:spPr>
          <a:xfrm>
            <a:off x="150725" y="3587494"/>
            <a:ext cx="43428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u="sng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SUPPORT THE COMMUNITY:</a:t>
            </a:r>
            <a:endParaRPr sz="2400" u="sng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5" name="Google Shape;165;p31"/>
          <p:cNvSpPr txBox="1"/>
          <p:nvPr/>
        </p:nvSpPr>
        <p:spPr>
          <a:xfrm>
            <a:off x="-3175" y="3991678"/>
            <a:ext cx="4650600" cy="48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3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http://</a:t>
            </a:r>
            <a:r>
              <a:rPr b="1" lang="en-GB" sz="33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bit.ly/jsil-sponsor</a:t>
            </a:r>
            <a:endParaRPr b="1" sz="33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6" name="Google Shape;166;p31"/>
          <p:cNvSpPr txBox="1"/>
          <p:nvPr/>
        </p:nvSpPr>
        <p:spPr>
          <a:xfrm>
            <a:off x="0" y="2660726"/>
            <a:ext cx="91440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id="167" name="Google Shape;167;p31"/>
          <p:cNvPicPr preferRelativeResize="0"/>
          <p:nvPr/>
        </p:nvPicPr>
        <p:blipFill rotWithShape="1">
          <a:blip r:embed="rId5">
            <a:alphaModFix/>
          </a:blip>
          <a:srcRect b="-7427" l="-34330" r="-30008" t="-3094"/>
          <a:stretch/>
        </p:blipFill>
        <p:spPr>
          <a:xfrm>
            <a:off x="980576" y="779457"/>
            <a:ext cx="7217751" cy="14010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1"/>
          <p:cNvPicPr preferRelativeResize="0"/>
          <p:nvPr/>
        </p:nvPicPr>
        <p:blipFill rotWithShape="1">
          <a:blip r:embed="rId6">
            <a:alphaModFix/>
          </a:blip>
          <a:srcRect b="7289" l="0" r="0" t="3376"/>
          <a:stretch/>
        </p:blipFill>
        <p:spPr>
          <a:xfrm>
            <a:off x="3026525" y="2494556"/>
            <a:ext cx="3143400" cy="866138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1"/>
          <p:cNvSpPr txBox="1"/>
          <p:nvPr>
            <p:ph idx="1" type="subTitle"/>
          </p:nvPr>
        </p:nvSpPr>
        <p:spPr>
          <a:xfrm>
            <a:off x="347900" y="2051794"/>
            <a:ext cx="4941000" cy="4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rgbClr val="006DC6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And Our Silver Sponsors:</a:t>
            </a:r>
            <a:endParaRPr b="1" sz="3600">
              <a:solidFill>
                <a:srgbClr val="006DC6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Nir Tamir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Senior Frontend developer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Work</a:t>
            </a:r>
            <a:r>
              <a:rPr lang="en-GB"/>
              <a:t>s</a:t>
            </a:r>
            <a:r>
              <a:rPr lang="en-GB"/>
              <a:t> at Youleap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Loves open source and tooling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https://nirtamir.com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1469" y="1152469"/>
            <a:ext cx="2690825" cy="26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52400"/>
            <a:ext cx="64515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30963"/>
            <a:ext cx="8839204" cy="36815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2700" y="152400"/>
            <a:ext cx="709860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1900" y="152400"/>
            <a:ext cx="320019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Styled UI</a:t>
            </a:r>
            <a:endParaRPr/>
          </a:p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Looks good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But you lack a lot of control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u="sng">
                <a:solidFill>
                  <a:schemeClr val="hlink"/>
                </a:solidFill>
                <a:hlinkClick r:id="rId3"/>
              </a:rPr>
              <a:t>mui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Headless UI</a:t>
            </a:r>
            <a:endParaRPr/>
          </a:p>
        </p:txBody>
      </p:sp>
      <p:sp>
        <p:nvSpPr>
          <p:cNvPr id="94" name="Google Shape;9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Accessibility (a11y)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Primitive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Control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But you need to style it yourself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radix-ui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2413" y="152400"/>
            <a:ext cx="317917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